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14401800"/>
  <p:notesSz cx="9144000" cy="6858000"/>
  <p:defaultTextStyle>
    <a:defPPr>
      <a:defRPr lang="fr-FR"/>
    </a:defPPr>
    <a:lvl1pPr marL="0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2528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45056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67583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90111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12639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35167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57695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80222" algn="l" defTabSz="204505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453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4010" y="4473893"/>
            <a:ext cx="18178780" cy="308705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8020" y="8161020"/>
            <a:ext cx="14970760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2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2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90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7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6264736" y="1210153"/>
            <a:ext cx="11254060" cy="2580655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02553" y="1210153"/>
            <a:ext cx="33405737" cy="2580655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6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4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410" y="9254491"/>
            <a:ext cx="18178780" cy="2860358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410" y="6104098"/>
            <a:ext cx="18178780" cy="3150393"/>
          </a:xfrm>
        </p:spPr>
        <p:txBody>
          <a:bodyPr anchor="b"/>
          <a:lstStyle>
            <a:lvl1pPr marL="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1pPr>
            <a:lvl2pPr marL="102252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4505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6758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9011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11263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13516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5769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8022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5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02554" y="7057550"/>
            <a:ext cx="22329898" cy="1995916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88899" y="7057550"/>
            <a:ext cx="22329898" cy="1995916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0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340" y="576740"/>
            <a:ext cx="1924812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340" y="3223737"/>
            <a:ext cx="9449551" cy="1343500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2528" indent="0">
              <a:buNone/>
              <a:defRPr sz="4500" b="1"/>
            </a:lvl2pPr>
            <a:lvl3pPr marL="2045056" indent="0">
              <a:buNone/>
              <a:defRPr sz="4000" b="1"/>
            </a:lvl3pPr>
            <a:lvl4pPr marL="3067583" indent="0">
              <a:buNone/>
              <a:defRPr sz="3600" b="1"/>
            </a:lvl4pPr>
            <a:lvl5pPr marL="4090111" indent="0">
              <a:buNone/>
              <a:defRPr sz="3600" b="1"/>
            </a:lvl5pPr>
            <a:lvl6pPr marL="5112639" indent="0">
              <a:buNone/>
              <a:defRPr sz="3600" b="1"/>
            </a:lvl6pPr>
            <a:lvl7pPr marL="6135167" indent="0">
              <a:buNone/>
              <a:defRPr sz="3600" b="1"/>
            </a:lvl7pPr>
            <a:lvl8pPr marL="7157695" indent="0">
              <a:buNone/>
              <a:defRPr sz="3600" b="1"/>
            </a:lvl8pPr>
            <a:lvl9pPr marL="8180222" indent="0">
              <a:buNone/>
              <a:defRPr sz="3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340" y="4567237"/>
            <a:ext cx="9449551" cy="8297705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4198" y="3223737"/>
            <a:ext cx="9453263" cy="1343500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2528" indent="0">
              <a:buNone/>
              <a:defRPr sz="4500" b="1"/>
            </a:lvl2pPr>
            <a:lvl3pPr marL="2045056" indent="0">
              <a:buNone/>
              <a:defRPr sz="4000" b="1"/>
            </a:lvl3pPr>
            <a:lvl4pPr marL="3067583" indent="0">
              <a:buNone/>
              <a:defRPr sz="3600" b="1"/>
            </a:lvl4pPr>
            <a:lvl5pPr marL="4090111" indent="0">
              <a:buNone/>
              <a:defRPr sz="3600" b="1"/>
            </a:lvl5pPr>
            <a:lvl6pPr marL="5112639" indent="0">
              <a:buNone/>
              <a:defRPr sz="3600" b="1"/>
            </a:lvl6pPr>
            <a:lvl7pPr marL="6135167" indent="0">
              <a:buNone/>
              <a:defRPr sz="3600" b="1"/>
            </a:lvl7pPr>
            <a:lvl8pPr marL="7157695" indent="0">
              <a:buNone/>
              <a:defRPr sz="3600" b="1"/>
            </a:lvl8pPr>
            <a:lvl9pPr marL="8180222" indent="0">
              <a:buNone/>
              <a:defRPr sz="3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4198" y="4567237"/>
            <a:ext cx="9453263" cy="8297705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15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5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341" y="573405"/>
            <a:ext cx="7036110" cy="2440305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1645" y="573406"/>
            <a:ext cx="11955815" cy="12291537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341" y="3013711"/>
            <a:ext cx="7036110" cy="9851232"/>
          </a:xfrm>
        </p:spPr>
        <p:txBody>
          <a:bodyPr/>
          <a:lstStyle>
            <a:lvl1pPr marL="0" indent="0">
              <a:buNone/>
              <a:defRPr sz="3100"/>
            </a:lvl1pPr>
            <a:lvl2pPr marL="1022528" indent="0">
              <a:buNone/>
              <a:defRPr sz="2700"/>
            </a:lvl2pPr>
            <a:lvl3pPr marL="2045056" indent="0">
              <a:buNone/>
              <a:defRPr sz="2200"/>
            </a:lvl3pPr>
            <a:lvl4pPr marL="3067583" indent="0">
              <a:buNone/>
              <a:defRPr sz="2000"/>
            </a:lvl4pPr>
            <a:lvl5pPr marL="4090111" indent="0">
              <a:buNone/>
              <a:defRPr sz="2000"/>
            </a:lvl5pPr>
            <a:lvl6pPr marL="5112639" indent="0">
              <a:buNone/>
              <a:defRPr sz="2000"/>
            </a:lvl6pPr>
            <a:lvl7pPr marL="6135167" indent="0">
              <a:buNone/>
              <a:defRPr sz="2000"/>
            </a:lvl7pPr>
            <a:lvl8pPr marL="7157695" indent="0">
              <a:buNone/>
              <a:defRPr sz="2000"/>
            </a:lvl8pPr>
            <a:lvl9pPr marL="8180222" indent="0">
              <a:buNone/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50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962" y="10081260"/>
            <a:ext cx="12832080" cy="119015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962" y="1286828"/>
            <a:ext cx="12832080" cy="8641080"/>
          </a:xfrm>
        </p:spPr>
        <p:txBody>
          <a:bodyPr/>
          <a:lstStyle>
            <a:lvl1pPr marL="0" indent="0">
              <a:buNone/>
              <a:defRPr sz="7200"/>
            </a:lvl1pPr>
            <a:lvl2pPr marL="1022528" indent="0">
              <a:buNone/>
              <a:defRPr sz="6300"/>
            </a:lvl2pPr>
            <a:lvl3pPr marL="2045056" indent="0">
              <a:buNone/>
              <a:defRPr sz="5400"/>
            </a:lvl3pPr>
            <a:lvl4pPr marL="3067583" indent="0">
              <a:buNone/>
              <a:defRPr sz="4500"/>
            </a:lvl4pPr>
            <a:lvl5pPr marL="4090111" indent="0">
              <a:buNone/>
              <a:defRPr sz="4500"/>
            </a:lvl5pPr>
            <a:lvl6pPr marL="5112639" indent="0">
              <a:buNone/>
              <a:defRPr sz="4500"/>
            </a:lvl6pPr>
            <a:lvl7pPr marL="6135167" indent="0">
              <a:buNone/>
              <a:defRPr sz="4500"/>
            </a:lvl7pPr>
            <a:lvl8pPr marL="7157695" indent="0">
              <a:buNone/>
              <a:defRPr sz="4500"/>
            </a:lvl8pPr>
            <a:lvl9pPr marL="8180222" indent="0">
              <a:buNone/>
              <a:defRPr sz="4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962" y="11271410"/>
            <a:ext cx="12832080" cy="1690210"/>
          </a:xfrm>
        </p:spPr>
        <p:txBody>
          <a:bodyPr/>
          <a:lstStyle>
            <a:lvl1pPr marL="0" indent="0">
              <a:buNone/>
              <a:defRPr sz="3100"/>
            </a:lvl1pPr>
            <a:lvl2pPr marL="1022528" indent="0">
              <a:buNone/>
              <a:defRPr sz="2700"/>
            </a:lvl2pPr>
            <a:lvl3pPr marL="2045056" indent="0">
              <a:buNone/>
              <a:defRPr sz="2200"/>
            </a:lvl3pPr>
            <a:lvl4pPr marL="3067583" indent="0">
              <a:buNone/>
              <a:defRPr sz="2000"/>
            </a:lvl4pPr>
            <a:lvl5pPr marL="4090111" indent="0">
              <a:buNone/>
              <a:defRPr sz="2000"/>
            </a:lvl5pPr>
            <a:lvl6pPr marL="5112639" indent="0">
              <a:buNone/>
              <a:defRPr sz="2000"/>
            </a:lvl6pPr>
            <a:lvl7pPr marL="6135167" indent="0">
              <a:buNone/>
              <a:defRPr sz="2000"/>
            </a:lvl7pPr>
            <a:lvl8pPr marL="7157695" indent="0">
              <a:buNone/>
              <a:defRPr sz="2000"/>
            </a:lvl8pPr>
            <a:lvl9pPr marL="8180222" indent="0">
              <a:buNone/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56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340" y="576740"/>
            <a:ext cx="19248120" cy="2400300"/>
          </a:xfrm>
          <a:prstGeom prst="rect">
            <a:avLst/>
          </a:prstGeom>
        </p:spPr>
        <p:txBody>
          <a:bodyPr vert="horz" lIns="204506" tIns="102253" rIns="204506" bIns="1022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340" y="3360421"/>
            <a:ext cx="19248120" cy="9504522"/>
          </a:xfrm>
          <a:prstGeom prst="rect">
            <a:avLst/>
          </a:prstGeom>
        </p:spPr>
        <p:txBody>
          <a:bodyPr vert="horz" lIns="204506" tIns="102253" rIns="204506" bIns="1022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340" y="13348336"/>
            <a:ext cx="4990253" cy="766763"/>
          </a:xfrm>
          <a:prstGeom prst="rect">
            <a:avLst/>
          </a:prstGeom>
        </p:spPr>
        <p:txBody>
          <a:bodyPr vert="horz" lIns="204506" tIns="102253" rIns="204506" bIns="102253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B588-16A2-4F6F-AB78-1755E7F914B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7157" y="13348336"/>
            <a:ext cx="6772487" cy="766763"/>
          </a:xfrm>
          <a:prstGeom prst="rect">
            <a:avLst/>
          </a:prstGeom>
        </p:spPr>
        <p:txBody>
          <a:bodyPr vert="horz" lIns="204506" tIns="102253" rIns="204506" bIns="102253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7207" y="13348336"/>
            <a:ext cx="4990253" cy="766763"/>
          </a:xfrm>
          <a:prstGeom prst="rect">
            <a:avLst/>
          </a:prstGeom>
        </p:spPr>
        <p:txBody>
          <a:bodyPr vert="horz" lIns="204506" tIns="102253" rIns="204506" bIns="102253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0FC0-8C5F-47C5-B913-AD48B55C3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4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45056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6896" indent="-766896" algn="l" defTabSz="2045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61608" indent="-639080" algn="l" defTabSz="2045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56320" indent="-511264" algn="l" defTabSz="2045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78847" indent="-511264" algn="l" defTabSz="2045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01375" indent="-511264" algn="l" defTabSz="2045056" rtl="0" eaLnBrk="1" latinLnBrk="0" hangingPunct="1">
        <a:spcBef>
          <a:spcPct val="20000"/>
        </a:spcBef>
        <a:buFont typeface="Arial" panose="020B0604020202020204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23903" indent="-511264" algn="l" defTabSz="2045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46431" indent="-511264" algn="l" defTabSz="2045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668959" indent="-511264" algn="l" defTabSz="2045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691486" indent="-511264" algn="l" defTabSz="2045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2528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5056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67583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90111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12639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35167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57695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80222" algn="l" defTabSz="2045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0392" y="-27716"/>
            <a:ext cx="18178780" cy="1360949"/>
          </a:xfrm>
        </p:spPr>
        <p:txBody>
          <a:bodyPr>
            <a:normAutofit/>
          </a:bodyPr>
          <a:lstStyle/>
          <a:p>
            <a:r>
              <a:rPr lang="fr-F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fr-F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48 or </a:t>
            </a:r>
            <a:r>
              <a:rPr lang="fr-F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fr-F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96" y="1152228"/>
            <a:ext cx="21273280" cy="1296144"/>
          </a:xfrm>
        </p:spPr>
        <p:txBody>
          <a:bodyPr>
            <a:normAutofit/>
          </a:bodyPr>
          <a:lstStyle/>
          <a:p>
            <a:r>
              <a:rPr lang="fr-FR" sz="28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fr-FR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28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</a:t>
            </a:r>
            <a:r>
              <a:rPr lang="fr-FR" sz="28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</a:t>
            </a:r>
            <a:r>
              <a:rPr lang="fr-FR" sz="28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….(</a:t>
            </a:r>
            <a:r>
              <a:rPr lang="fr-FR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 or </a:t>
            </a:r>
            <a:r>
              <a:rPr lang="fr-FR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r>
              <a:rPr lang="fr-FR" sz="2400" i="1" baseline="30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fr-FR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</a:t>
            </a:r>
            <a:r>
              <a:rPr lang="fr-FR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i="1" baseline="30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FR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fr-FR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</a:t>
            </a:r>
            <a:r>
              <a:rPr lang="fr-FR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24, </a:t>
            </a:r>
            <a:r>
              <a:rPr lang="fr-F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italic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F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fr-FR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2240" y="3024436"/>
            <a:ext cx="5472608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24 or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4112" y="12982442"/>
            <a:ext cx="957706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1 C. Name, P. Name,</a:t>
            </a: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 Journal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first page (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GB" sz="1800" smtClean="0">
                <a:latin typeface="Arial" panose="020B0604020202020204" pitchFamily="34" charset="0"/>
                <a:cs typeface="Arial" panose="020B0604020202020204" pitchFamily="34" charset="0"/>
              </a:rPr>
              <a:t>or equiv.).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46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63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Title (arial 48 or equiv.)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Maryline</dc:creator>
  <cp:lastModifiedBy>nrenard</cp:lastModifiedBy>
  <cp:revision>5</cp:revision>
  <dcterms:created xsi:type="dcterms:W3CDTF">2021-04-26T08:30:07Z</dcterms:created>
  <dcterms:modified xsi:type="dcterms:W3CDTF">2021-04-26T11:32:21Z</dcterms:modified>
</cp:coreProperties>
</file>